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"/>
  </p:notesMasterIdLst>
  <p:sldIdLst>
    <p:sldId id="256" r:id="rId16"/>
    <p:sldId id="257" r:id="rId17"/>
    <p:sldId id="258" r:id="rId18"/>
    <p:sldId id="259" r:id="rId19"/>
  </p:sldIdLst>
  <p:sldSz cx="9144000" cy="5143500" type="screen16x9"/>
  <p:notesSz cx="6858000" cy="9144000"/>
  <p:embeddedFontLst>
    <p:embeddedFont>
      <p:font typeface="Livvic" pitchFamily="2" charset="77"/>
      <p:regular r:id="rId3"/>
      <p:bold r:id="rId4"/>
      <p:italic r:id="rId5"/>
      <p:boldItalic r:id="rId6"/>
    </p:embeddedFont>
    <p:embeddedFont>
      <p:font typeface="Livvic Light" panose="020F0302020204030204" pitchFamily="34" charset="0"/>
      <p:regular r:id="rId7"/>
      <p:bold r:id="rId8"/>
      <p:italic r:id="rId9"/>
      <p:boldItalic r:id="rId10"/>
    </p:embeddedFont>
    <p:embeddedFont>
      <p:font typeface="Redressed" panose="02000506000000020003" pitchFamily="2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5B8D27-5CE6-46B7-9DCA-299396E35A3E}">
  <a:tblStyle styleId="{EC5B8D27-5CE6-46B7-9DCA-299396E35A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0"/>
    <p:restoredTop sz="94619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font" Target="fonts/font1.fntdata"/><Relationship Id="rId4" Type="http://schemas.openxmlformats.org/officeDocument/2006/relationships/font" Target="fonts/font2.fntdata"/><Relationship Id="rId5" Type="http://schemas.openxmlformats.org/officeDocument/2006/relationships/font" Target="fonts/font3.fntdata"/><Relationship Id="rId6" Type="http://schemas.openxmlformats.org/officeDocument/2006/relationships/font" Target="fonts/font4.fntdata"/><Relationship Id="rId7" Type="http://schemas.openxmlformats.org/officeDocument/2006/relationships/font" Target="fonts/font5.fntdata"/><Relationship Id="rId8" Type="http://schemas.openxmlformats.org/officeDocument/2006/relationships/font" Target="fonts/font6.fntdata"/><Relationship Id="rId9" Type="http://schemas.openxmlformats.org/officeDocument/2006/relationships/font" Target="fonts/font7.fntdata"/><Relationship Id="rId10" Type="http://schemas.openxmlformats.org/officeDocument/2006/relationships/font" Target="fonts/font8.fntdata"/><Relationship Id="rId11" Type="http://schemas.openxmlformats.org/officeDocument/2006/relationships/font" Target="fonts/font9.fntdata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880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367761"/>
            <a:ext cx="4045200" cy="848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1437368"/>
            <a:ext cx="4045200" cy="3061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3F83E-F816-F767-C285-2499904E3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709613"/>
            <a:ext cx="4229100" cy="3789362"/>
          </a:xfrm>
        </p:spPr>
        <p:txBody>
          <a:bodyPr/>
          <a:lstStyle/>
          <a:p>
            <a:endParaRPr lang="en-CN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65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CO-OP Application Questions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Aside from gaining work experience, why are you applying to Co-op?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  <a:p>
            <a:pPr/>
            <a:r>
              <a:t>networking opportunities</a:t>
            </a:r>
          </a:p>
          <a:p>
            <a:pPr/>
            <a:r>
              <a:t>personal growth opportunities</a:t>
            </a:r>
          </a:p>
          <a:p>
            <a:pPr/>
            <a:r>
              <a:t>life opportunities</a:t>
            </a:r>
          </a:p>
        </p:txBody>
      </p:sp>
      <p:pic>
        <p:nvPicPr>
          <p:cNvPr id="4" name="Picture Placeholder 3" descr="ima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20131" b="20131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types of skills would you like to gain by participating in Co-op?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  <a:p>
            <a:pPr/>
            <a:r>
              <a:t>applying theoretical knowledge of computer science</a:t>
            </a:r>
          </a:p>
          <a:p>
            <a:pPr/>
            <a:r>
              <a:t>social skills</a:t>
            </a:r>
          </a:p>
          <a:p>
            <a:pPr/>
            <a:r>
              <a:t>critical thinking and problem-solving skills</a:t>
            </a:r>
          </a:p>
        </p:txBody>
      </p:sp>
      <p:pic>
        <p:nvPicPr>
          <p:cNvPr id="4" name="Picture Placeholder 3" descr="ima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8167" r="8167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will your previous experience ensure that you will be an ideal employee for our Co-op employers?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  <a:p>
            <a:pPr/>
            <a:r>
              <a:t>professional knowledge of computer science</a:t>
            </a:r>
          </a:p>
          <a:p>
            <a:pPr/>
            <a:r>
              <a:t>practical skills in software development</a:t>
            </a:r>
          </a:p>
          <a:p>
            <a:pPr/>
            <a:r>
              <a:t>leadership, innovation, and critical thinking</a:t>
            </a:r>
          </a:p>
        </p:txBody>
      </p:sp>
      <p:pic>
        <p:nvPicPr>
          <p:cNvPr id="4" name="Picture Placeholder 3" descr="ima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20190" b="20190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Livvic Light</vt:lpstr>
      <vt:lpstr>Arial</vt:lpstr>
      <vt:lpstr>Livvic</vt:lpstr>
      <vt:lpstr>Redressed</vt:lpstr>
      <vt:lpstr>Papyrus History Lesson XL by Slidesgo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cp:lastModifiedBy>mli131@student.ubc.ca</cp:lastModifiedBy>
  <cp:revision>6</cp:revision>
  <dcterms:modified xsi:type="dcterms:W3CDTF">2024-01-21T04:58:17Z</dcterms:modified>
</cp:coreProperties>
</file>